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4.png"  /><Relationship Id="rId11" Type="http://schemas.openxmlformats.org/officeDocument/2006/relationships/image" Target="../media/image75.png"  /><Relationship Id="rId12" Type="http://schemas.openxmlformats.org/officeDocument/2006/relationships/image" Target="../media/image76.png"  /><Relationship Id="rId13" Type="http://schemas.openxmlformats.org/officeDocument/2006/relationships/image" Target="../media/image77.png"  /><Relationship Id="rId14" Type="http://schemas.openxmlformats.org/officeDocument/2006/relationships/image" Target="../media/image78.png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7.png"  /><Relationship Id="rId11" Type="http://schemas.openxmlformats.org/officeDocument/2006/relationships/image" Target="../media/image88.png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13" Type="http://schemas.openxmlformats.org/officeDocument/2006/relationships/image" Target="../media/image105.png"  /><Relationship Id="rId14" Type="http://schemas.openxmlformats.org/officeDocument/2006/relationships/image" Target="../media/image106.png"  /><Relationship Id="rId15" Type="http://schemas.openxmlformats.org/officeDocument/2006/relationships/image" Target="../media/image107.png"  /><Relationship Id="rId16" Type="http://schemas.openxmlformats.org/officeDocument/2006/relationships/image" Target="../media/image108.png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16" Type="http://schemas.openxmlformats.org/officeDocument/2006/relationships/image" Target="../media/image22.png"  /><Relationship Id="rId17" Type="http://schemas.openxmlformats.org/officeDocument/2006/relationships/image" Target="../media/image23.png"  /><Relationship Id="rId18" Type="http://schemas.openxmlformats.org/officeDocument/2006/relationships/image" Target="../media/image24.png"  /><Relationship Id="rId19" Type="http://schemas.openxmlformats.org/officeDocument/2006/relationships/image" Target="../media/image25.png"  /><Relationship Id="rId2" Type="http://schemas.openxmlformats.org/officeDocument/2006/relationships/image" Target="../media/image8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29.png"  /><Relationship Id="rId24" Type="http://schemas.openxmlformats.org/officeDocument/2006/relationships/image" Target="../media/image30.png"  /><Relationship Id="rId25" Type="http://schemas.openxmlformats.org/officeDocument/2006/relationships/image" Target="../media/image31.png"  /><Relationship Id="rId26" Type="http://schemas.openxmlformats.org/officeDocument/2006/relationships/image" Target="../media/image32.png"  /><Relationship Id="rId27" Type="http://schemas.openxmlformats.org/officeDocument/2006/relationships/image" Target="../media/image33.png"  /><Relationship Id="rId28" Type="http://schemas.openxmlformats.org/officeDocument/2006/relationships/image" Target="../media/image34.png"  /><Relationship Id="rId29" Type="http://schemas.openxmlformats.org/officeDocument/2006/relationships/image" Target="../media/image35.png"  /><Relationship Id="rId3" Type="http://schemas.openxmlformats.org/officeDocument/2006/relationships/image" Target="../media/image9.png"  /><Relationship Id="rId30" Type="http://schemas.openxmlformats.org/officeDocument/2006/relationships/image" Target="../media/image36.png"  /><Relationship Id="rId31" Type="http://schemas.openxmlformats.org/officeDocument/2006/relationships/image" Target="../media/image37.png"  /><Relationship Id="rId32" Type="http://schemas.openxmlformats.org/officeDocument/2006/relationships/image" Target="../media/image38.png"  /><Relationship Id="rId33" Type="http://schemas.openxmlformats.org/officeDocument/2006/relationships/image" Target="../media/image39.png"  /><Relationship Id="rId34" Type="http://schemas.openxmlformats.org/officeDocument/2006/relationships/image" Target="../media/image40.png"  /><Relationship Id="rId35" Type="http://schemas.openxmlformats.org/officeDocument/2006/relationships/image" Target="../media/image41.png"  /><Relationship Id="rId36" Type="http://schemas.openxmlformats.org/officeDocument/2006/relationships/image" Target="../media/image42.png"  /><Relationship Id="rId37" Type="http://schemas.openxmlformats.org/officeDocument/2006/relationships/image" Target="../media/image43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hyperlink" Target="https://www.bodnara.co.kr/bbs/article.html?num=119107" TargetMode="External" /><Relationship Id="rId11" Type="http://schemas.openxmlformats.org/officeDocument/2006/relationships/hyperlink" Target="https://m.blog.naver.com/chsmanager/220528359282" TargetMode="External" /><Relationship Id="rId12" Type="http://schemas.openxmlformats.org/officeDocument/2006/relationships/hyperlink" Target="https://www.esoftner.com/database/sql-server-management-studio-download/" TargetMode="External" /><Relationship Id="rId13" Type="http://schemas.openxmlformats.org/officeDocument/2006/relationships/hyperlink" Target="https://www.google.com/url?sa=i&amp;amp;url=https%3A%2F%2Funity.com%2Fkr&amp;amp;psig=AOvVaw0v6MEQ5wcmOboawPVWVnEZ&amp;amp;ust=1639202842700000&amp;amp;source=images&amp;amp;cd=vfe&amp;amp;ved=0CAsQjRxqFwoTCIigoM3I2PQCFQAAAAAdAAAAABAD" TargetMode="External" /><Relationship Id="rId14" Type="http://schemas.openxmlformats.org/officeDocument/2006/relationships/hyperlink" Target="https://ko.wikipedia.org/wiki/%EB%A3%A8%EC%95%84_(%ED%94%84%EB%A1%9C%EA%B7%B8%EB%9E%98%EB%B0%8D_%EC%96%B8%EC%96%B4" TargetMode="External"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hyperlink" Target="https://www.youtube.com/watch?v=aMNdM2FaJdE" TargetMode="External" /><Relationship Id="rId5" Type="http://schemas.openxmlformats.org/officeDocument/2006/relationships/hyperlink" Target="https://thepolariscollective.wordpress.com/2014/05/25/elemental-introducing-the-elementals/" TargetMode="External" /><Relationship Id="rId6" Type="http://schemas.openxmlformats.org/officeDocument/2006/relationships/hyperlink" Target="https://www.dreamstime.com/crazy-cartoon-monkey-skating-over-sized-banana-clip-art-vector-illustration-simple-gradients-all-single-layer-image166353924" TargetMode="External" /><Relationship Id="rId7" Type="http://schemas.openxmlformats.org/officeDocument/2006/relationships/hyperlink" Target="https://m.blog.naver.com/document0330/221971560457" TargetMode="External" /><Relationship Id="rId8" Type="http://schemas.openxmlformats.org/officeDocument/2006/relationships/hyperlink" Target="https://ko.wikipedia.org/wiki/%EA%B9%83_(%EC%86%8C%ED%94%84%ED%8A%B8%EC%9B%A8%EC%96%B4" TargetMode="External" /><Relationship Id="rId9" Type="http://schemas.openxmlformats.org/officeDocument/2006/relationships/hyperlink" Target="https://git-fork.com/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478" y="4490181"/>
            <a:ext cx="13564824" cy="6850624"/>
            <a:chOff x="7848478" y="4490181"/>
            <a:chExt cx="13564824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478" y="-293185"/>
            <a:ext cx="13564824" cy="6850624"/>
            <a:chOff x="7848478" y="-293185"/>
            <a:chExt cx="13564824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25" y="3170115"/>
            <a:ext cx="18211761" cy="73928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592" y="6978275"/>
            <a:ext cx="1535895" cy="7618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450" y="3393597"/>
            <a:ext cx="6390706" cy="15334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0068" y="8478583"/>
            <a:ext cx="2765023" cy="13409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38640" y="7520015"/>
            <a:ext cx="2775326" cy="761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5828426" cy="152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06" y="1988240"/>
            <a:ext cx="3565979" cy="7622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5692" y="1988244"/>
            <a:ext cx="2819018" cy="7622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006" y="5999977"/>
            <a:ext cx="3151339" cy="76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692" y="5999977"/>
            <a:ext cx="4562944" cy="7622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125" y="2754239"/>
            <a:ext cx="3069790" cy="3047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715" y="2754239"/>
            <a:ext cx="3069790" cy="3047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125" y="6822934"/>
            <a:ext cx="3069790" cy="30475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715" y="6822934"/>
            <a:ext cx="3069790" cy="3047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99262" y="6868648"/>
            <a:ext cx="4093661" cy="3181115"/>
            <a:chOff x="13099262" y="6868648"/>
            <a:chExt cx="4093661" cy="31811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99262" y="6868648"/>
              <a:ext cx="4093661" cy="3181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1267" y="6115254"/>
            <a:ext cx="3165040" cy="3934509"/>
            <a:chOff x="4561267" y="6115254"/>
            <a:chExt cx="3165040" cy="393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1267" y="6115254"/>
              <a:ext cx="3165040" cy="3934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9362" y="2045406"/>
            <a:ext cx="3752328" cy="3754950"/>
            <a:chOff x="4499362" y="2045406"/>
            <a:chExt cx="3752328" cy="37549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9362" y="2045406"/>
              <a:ext cx="3752328" cy="3754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9262" y="2057143"/>
            <a:ext cx="3439680" cy="3842622"/>
            <a:chOff x="13099262" y="2057143"/>
            <a:chExt cx="3439680" cy="38426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9262" y="2057143"/>
              <a:ext cx="3439680" cy="384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2598030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40194" y="2679618"/>
            <a:ext cx="6564568" cy="6564568"/>
            <a:chOff x="11740194" y="2679618"/>
            <a:chExt cx="6564568" cy="65645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0194" y="2679618"/>
              <a:ext cx="6564568" cy="6564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23254" y="2206711"/>
            <a:ext cx="1283805" cy="1116353"/>
            <a:chOff x="3423254" y="2206711"/>
            <a:chExt cx="1283805" cy="11163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254" y="2206711"/>
              <a:ext cx="1283805" cy="11163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9838" y="3284969"/>
            <a:ext cx="3950638" cy="1272689"/>
            <a:chOff x="2089838" y="3284969"/>
            <a:chExt cx="3950638" cy="1272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838" y="3284969"/>
              <a:ext cx="3950638" cy="12726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6030" y="2149570"/>
            <a:ext cx="1232731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51743" y="6380952"/>
            <a:ext cx="10045271" cy="1281285"/>
            <a:chOff x="2051743" y="6380952"/>
            <a:chExt cx="10045271" cy="12812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743" y="6380952"/>
              <a:ext cx="10045271" cy="128128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6982" y="5638091"/>
            <a:ext cx="2726027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23688" y="3666229"/>
            <a:ext cx="2092305" cy="740571"/>
            <a:chOff x="12823688" y="3666229"/>
            <a:chExt cx="2092305" cy="740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300000">
              <a:off x="12823688" y="3666229"/>
              <a:ext cx="2092305" cy="740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91240" y="2441087"/>
            <a:ext cx="2907356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03335" y="8501325"/>
            <a:ext cx="3654004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812" y="4841766"/>
            <a:ext cx="6958312" cy="37683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3"/>
            <a:ext cx="7747534" cy="75367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3504674" cy="152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2697" y="3809659"/>
            <a:ext cx="3288680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8886" y="2438216"/>
            <a:ext cx="1961905" cy="1961905"/>
            <a:chOff x="1308886" y="2438216"/>
            <a:chExt cx="1961905" cy="1961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8886" y="2438216"/>
              <a:ext cx="1961905" cy="19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40952" y="2450023"/>
            <a:ext cx="2321307" cy="969145"/>
            <a:chOff x="8540952" y="2450023"/>
            <a:chExt cx="2321307" cy="969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0952" y="2450023"/>
              <a:ext cx="2321307" cy="96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5116" y="2361905"/>
            <a:ext cx="2038216" cy="2038216"/>
            <a:chOff x="11205116" y="2361905"/>
            <a:chExt cx="2038216" cy="2038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5116" y="2361905"/>
              <a:ext cx="2038216" cy="20382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5716" y="3809659"/>
            <a:ext cx="2289467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2697" y="6350811"/>
            <a:ext cx="2020521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8886" y="5142857"/>
            <a:ext cx="1961905" cy="1798413"/>
            <a:chOff x="1308886" y="5142857"/>
            <a:chExt cx="1961905" cy="17984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86" y="5142857"/>
              <a:ext cx="1961905" cy="1798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7710" y="5142857"/>
            <a:ext cx="2064548" cy="1798415"/>
            <a:chOff x="8797710" y="5142857"/>
            <a:chExt cx="2064548" cy="17984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7710" y="5142857"/>
              <a:ext cx="2064548" cy="17984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95716" y="6350811"/>
            <a:ext cx="2718408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5116" y="5142857"/>
            <a:ext cx="2064548" cy="1798415"/>
            <a:chOff x="11205116" y="5142857"/>
            <a:chExt cx="2064548" cy="17984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5116" y="5142857"/>
              <a:ext cx="2064548" cy="17984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3171" y="8021813"/>
            <a:ext cx="2582889" cy="1844841"/>
            <a:chOff x="1023171" y="8021813"/>
            <a:chExt cx="2582889" cy="18448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3171" y="8021813"/>
              <a:ext cx="2582889" cy="184484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32697" y="8717119"/>
            <a:ext cx="1069688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05116" y="7755153"/>
            <a:ext cx="2038216" cy="2038216"/>
            <a:chOff x="11205116" y="7755153"/>
            <a:chExt cx="2038216" cy="20382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05116" y="7755153"/>
              <a:ext cx="2038216" cy="203821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95716" y="8717116"/>
            <a:ext cx="815600" cy="761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7"/>
            <a:ext cx="8511022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4"/>
            <a:ext cx="7747533" cy="75367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6536988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30" y="2539209"/>
            <a:ext cx="13164795" cy="20037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030" y="5092202"/>
            <a:ext cx="11861358" cy="13942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2"/>
            <a:ext cx="7614547" cy="48989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4"/>
            <a:ext cx="7747533" cy="75367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9965478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30" y="2034868"/>
            <a:ext cx="4684460" cy="7618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030" y="4041649"/>
            <a:ext cx="8059237" cy="7618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030" y="5976754"/>
            <a:ext cx="8092760" cy="7618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7"/>
            <a:ext cx="7614547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4"/>
            <a:ext cx="7747533" cy="75367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5119879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52710" y="-1437983"/>
            <a:ext cx="30991135" cy="143712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7657" y="-289008"/>
            <a:ext cx="12244245" cy="6850624"/>
            <a:chOff x="7837657" y="-289008"/>
            <a:chExt cx="12244245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37657" y="-289008"/>
              <a:ext cx="12244245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9632" y="4458593"/>
            <a:ext cx="14784245" cy="6850624"/>
            <a:chOff x="5669632" y="4458593"/>
            <a:chExt cx="14784245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5669632" y="4458593"/>
              <a:ext cx="14784245" cy="6850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23810"/>
            <a:ext cx="18285714" cy="1561905"/>
            <a:chOff x="0" y="8723810"/>
            <a:chExt cx="18285714" cy="1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3810"/>
              <a:ext cx="18285714" cy="15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125" y="3916638"/>
            <a:ext cx="789275" cy="501422"/>
            <a:chOff x="12502125" y="3916638"/>
            <a:chExt cx="789275" cy="501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134761" y="3693201"/>
              <a:ext cx="1578551" cy="100284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502125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39286" y="3916638"/>
            <a:ext cx="789275" cy="501422"/>
            <a:chOff x="4639286" y="3916638"/>
            <a:chExt cx="789275" cy="5014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4271922" y="3693201"/>
              <a:ext cx="1578551" cy="10028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4639286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0264" y="3916638"/>
            <a:ext cx="789275" cy="501422"/>
            <a:chOff x="1090264" y="3916638"/>
            <a:chExt cx="789275" cy="501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722900" y="3693201"/>
              <a:ext cx="1578551" cy="1002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090264" y="3916638"/>
              <a:ext cx="789275" cy="501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797" y="3916638"/>
            <a:ext cx="789275" cy="501422"/>
            <a:chOff x="8633797" y="3916638"/>
            <a:chExt cx="789275" cy="5014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8266433" y="3693201"/>
              <a:ext cx="1578551" cy="100284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8633797" y="3916638"/>
              <a:ext cx="789275" cy="5014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49006" y="3619593"/>
            <a:ext cx="1123181" cy="12190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2239" y="3649267"/>
            <a:ext cx="1037141" cy="12190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91252" y="3630964"/>
            <a:ext cx="1037141" cy="12190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152" y="3630970"/>
            <a:ext cx="1123181" cy="12190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95519" y="6078652"/>
            <a:ext cx="1915076" cy="10666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18973" y="3883049"/>
            <a:ext cx="2180822" cy="6095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65915" y="3894468"/>
            <a:ext cx="1251931" cy="6095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13484" y="3883839"/>
            <a:ext cx="1251931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0264" y="6129429"/>
            <a:ext cx="789275" cy="501422"/>
            <a:chOff x="1090264" y="6129429"/>
            <a:chExt cx="789275" cy="5014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700000">
              <a:off x="722900" y="5905992"/>
              <a:ext cx="1578551" cy="100284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90264" y="6129429"/>
              <a:ext cx="789275" cy="5014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8710" y="5862059"/>
            <a:ext cx="1037141" cy="12190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18973" y="6111575"/>
            <a:ext cx="191507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39286" y="6110381"/>
            <a:ext cx="789275" cy="501422"/>
            <a:chOff x="4639286" y="6110381"/>
            <a:chExt cx="789275" cy="5014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700000">
              <a:off x="4271922" y="5886944"/>
              <a:ext cx="1578551" cy="100284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2700000">
              <a:off x="4639286" y="6110381"/>
              <a:ext cx="789275" cy="5014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86164" y="5813336"/>
            <a:ext cx="1123181" cy="12190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86579" y="3881097"/>
            <a:ext cx="2446567" cy="6095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33797" y="6148477"/>
            <a:ext cx="789275" cy="501422"/>
            <a:chOff x="8633797" y="6148477"/>
            <a:chExt cx="789275" cy="5014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700000">
              <a:off x="8266433" y="5925039"/>
              <a:ext cx="1578551" cy="100284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2700000">
              <a:off x="8633797" y="6148477"/>
              <a:ext cx="789275" cy="50142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532242" y="5881107"/>
            <a:ext cx="1037141" cy="121901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13486" y="6115677"/>
            <a:ext cx="2180822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02125" y="6129429"/>
            <a:ext cx="789275" cy="501422"/>
            <a:chOff x="12502125" y="6129429"/>
            <a:chExt cx="789275" cy="5014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700000">
              <a:off x="12134761" y="5905992"/>
              <a:ext cx="1578551" cy="100284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2700000">
              <a:off x="12502125" y="6129429"/>
              <a:ext cx="789275" cy="50142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35042" y="5832383"/>
            <a:ext cx="1037141" cy="121901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377736" y="6096620"/>
            <a:ext cx="1251931" cy="60950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465" y="384138"/>
            <a:ext cx="5387843" cy="37683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76" y="4841157"/>
            <a:ext cx="8263816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3702769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52710" y="1161946"/>
            <a:ext cx="30991135" cy="94727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5350879" cy="15237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3171" y="1851056"/>
            <a:ext cx="12496448" cy="6886211"/>
            <a:chOff x="1023171" y="1851056"/>
            <a:chExt cx="12496448" cy="68862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171" y="1851056"/>
              <a:ext cx="12496448" cy="6886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171" y="8949827"/>
            <a:ext cx="3049176" cy="736599"/>
            <a:chOff x="1023171" y="8949827"/>
            <a:chExt cx="3049176" cy="7365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171" y="8949827"/>
              <a:ext cx="3049176" cy="736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8" y="673984"/>
            <a:ext cx="3857583" cy="15237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7409" y="2124004"/>
            <a:ext cx="12442747" cy="7017951"/>
            <a:chOff x="1187409" y="2124004"/>
            <a:chExt cx="12442747" cy="70179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409" y="2124004"/>
              <a:ext cx="12442747" cy="70179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409" y="9296919"/>
            <a:ext cx="3003595" cy="738026"/>
            <a:chOff x="1187409" y="9296919"/>
            <a:chExt cx="3003595" cy="7380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409" y="9296919"/>
              <a:ext cx="3003595" cy="738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308" y="4860527"/>
            <a:ext cx="7115211" cy="37683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" y="1621265"/>
            <a:ext cx="7747529" cy="75367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e7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8888" y="673984"/>
            <a:ext cx="3504679" cy="1523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030" y="1793916"/>
            <a:ext cx="228566" cy="876169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676400" y="2131694"/>
            <a:ext cx="13716000" cy="63912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와우 스크린샷(게임소개 p.6) : </a:t>
            </a:r>
            <a:r>
              <a:rPr lang="en-US" altLang="en-US">
                <a:hlinkClick r:id="rId4"/>
              </a:rPr>
              <a:t>https://www.youtube.com/watch?v=aMNdM2FaJdE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(특징 p.8)</a:t>
            </a:r>
            <a:endParaRPr lang="en-US" altLang="en-US"/>
          </a:p>
          <a:p>
            <a:pPr>
              <a:defRPr/>
            </a:pPr>
            <a:r>
              <a:rPr lang="en-US" altLang="en-US"/>
              <a:t>속성표 : </a:t>
            </a:r>
            <a:r>
              <a:rPr lang="en-US" altLang="en-US">
                <a:hlinkClick r:id="rId5"/>
              </a:rPr>
              <a:t>https://thepolariscollective.wordpress.com/2014/05/25/elemental-introducing-the-elementals/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(몬스터 p.10)</a:t>
            </a:r>
            <a:endParaRPr lang="en-US" altLang="en-US"/>
          </a:p>
          <a:p>
            <a:pPr>
              <a:defRPr/>
            </a:pPr>
            <a:r>
              <a:rPr lang="en-US" altLang="en-US"/>
              <a:t>원숭이 : </a:t>
            </a:r>
            <a:r>
              <a:rPr lang="en-US" altLang="en-US">
                <a:hlinkClick r:id="rId6"/>
              </a:rPr>
              <a:t>https://www.dreamstime.com/crazy-cartoon-monkey-skating-over-sized-banana-clip-art-vector-illustration-simple-gradients-all-single-layer-image166353924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/>
              <a:t>(개발환경 p.11)</a:t>
            </a:r>
            <a:endParaRPr lang="en-US" altLang="en-US"/>
          </a:p>
          <a:p>
            <a:pPr>
              <a:defRPr/>
            </a:pPr>
            <a:r>
              <a:rPr lang="en-US" altLang="en-US"/>
              <a:t>비쥬얼 스튜디오 : </a:t>
            </a:r>
            <a:r>
              <a:rPr lang="en-US" altLang="en-US">
                <a:hlinkClick r:id="rId7"/>
              </a:rPr>
              <a:t>https://m.blog.naver.com/document0330/221971560457</a:t>
            </a:r>
            <a:endParaRPr lang="en-US" altLang="en-US"/>
          </a:p>
          <a:p>
            <a:pPr>
              <a:defRPr/>
            </a:pPr>
            <a:r>
              <a:rPr lang="en-US" altLang="en-US"/>
              <a:t>깃 : </a:t>
            </a:r>
            <a:r>
              <a:rPr lang="en-US" altLang="en-US">
                <a:hlinkClick r:id="rId8"/>
              </a:rPr>
              <a:t>https://ko.wikipedia.org/wiki/%EA%B9%83_(%EC%86%8C%ED%94%84%ED%8A%B8%EC%9B%A8%EC%96%B4</a:t>
            </a:r>
            <a:r>
              <a:rPr lang="en-US" altLang="en-US"/>
              <a:t>)</a:t>
            </a:r>
            <a:endParaRPr lang="en-US" altLang="en-US"/>
          </a:p>
          <a:p>
            <a:pPr>
              <a:defRPr/>
            </a:pPr>
            <a:r>
              <a:rPr lang="en-US" altLang="en-US"/>
              <a:t>깃포크 : </a:t>
            </a:r>
            <a:r>
              <a:rPr lang="en-US" altLang="en-US">
                <a:hlinkClick r:id="rId9"/>
              </a:rPr>
              <a:t>https://git-fork.com/</a:t>
            </a:r>
            <a:endParaRPr lang="en-US" altLang="en-US"/>
          </a:p>
          <a:p>
            <a:pPr>
              <a:defRPr/>
            </a:pPr>
            <a:r>
              <a:rPr lang="en-US" altLang="en-US"/>
              <a:t>Direct X : </a:t>
            </a:r>
            <a:r>
              <a:rPr lang="en-US" altLang="en-US">
                <a:hlinkClick r:id="rId10"/>
              </a:rPr>
              <a:t>https://www.bodnara.co.kr/bbs/article.html?num=119107</a:t>
            </a:r>
            <a:endParaRPr lang="en-US" altLang="en-US"/>
          </a:p>
          <a:p>
            <a:pPr>
              <a:defRPr/>
            </a:pPr>
            <a:r>
              <a:rPr lang="en-US" altLang="en-US"/>
              <a:t>MS SQL : </a:t>
            </a:r>
            <a:r>
              <a:rPr lang="en-US" altLang="en-US">
                <a:hlinkClick r:id="rId11"/>
              </a:rPr>
              <a:t>https://m.blog.naver.com/chsmanager/220528359282</a:t>
            </a:r>
            <a:endParaRPr lang="en-US" altLang="en-US"/>
          </a:p>
          <a:p>
            <a:pPr>
              <a:defRPr/>
            </a:pPr>
            <a:r>
              <a:rPr lang="en-US" altLang="en-US"/>
              <a:t>SSMS : </a:t>
            </a:r>
            <a:r>
              <a:rPr lang="en-US" altLang="en-US">
                <a:hlinkClick r:id="rId12"/>
              </a:rPr>
              <a:t>https://www.esoftner.com/database/sql-server-management-studio-download/</a:t>
            </a:r>
            <a:endParaRPr lang="en-US" altLang="en-US"/>
          </a:p>
          <a:p>
            <a:pPr>
              <a:defRPr/>
            </a:pPr>
            <a:r>
              <a:rPr lang="en-US" altLang="en-US"/>
              <a:t>Unity : </a:t>
            </a:r>
            <a:r>
              <a:rPr lang="en-US" altLang="en-US">
                <a:hlinkClick r:id="rId13"/>
              </a:rPr>
              <a:t>https://www.google.com/url?sa=i&amp;url=https%3A%2F%2Funity.com%2Fkr&amp;psig=AOvVaw0v6MEQ5wcmOboawPVWVnEZ&amp;ust=1639202842700000&amp;source=images&amp;cd=vfe&amp;ved=0CAsQjRxqFwoTCIigoM3I2PQCFQAAAAAdAAAAABAD</a:t>
            </a:r>
            <a:endParaRPr lang="en-US" altLang="en-US"/>
          </a:p>
          <a:p>
            <a:pPr>
              <a:defRPr/>
            </a:pPr>
            <a:r>
              <a:rPr lang="en-US" altLang="en-US"/>
              <a:t>LUA : </a:t>
            </a:r>
            <a:r>
              <a:rPr lang="en-US" altLang="en-US">
                <a:hlinkClick r:id="rId14"/>
              </a:rPr>
              <a:t>https://ko.wikipedia.org/wiki/%EB%A3%A8%EC%95%84_(%ED%94%84%EB%A1%9C%EA%B7%B8%EB%9E%98%EB%B0%8D_%EC%96%B8%EC%96%B4</a:t>
            </a:r>
            <a:r>
              <a:rPr lang="en-US" altLang="en-US"/>
              <a:t>)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0618" y="4670701"/>
            <a:ext cx="6045053" cy="37683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17" y="1621266"/>
            <a:ext cx="7747532" cy="7536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4286" y="712104"/>
            <a:ext cx="3638295" cy="15237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4420" y="2554258"/>
            <a:ext cx="7857728" cy="4190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8928" y="5087944"/>
            <a:ext cx="3982628" cy="203565"/>
            <a:chOff x="2458928" y="5087944"/>
            <a:chExt cx="3982628" cy="203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928" y="5087944"/>
              <a:ext cx="3982628" cy="203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816" y="4800077"/>
            <a:ext cx="8188315" cy="37683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1" y="1621263"/>
            <a:ext cx="7747534" cy="753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3022" y="4557772"/>
            <a:ext cx="9853968" cy="5542857"/>
            <a:chOff x="793022" y="4557772"/>
            <a:chExt cx="9853968" cy="55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022" y="4557772"/>
              <a:ext cx="9853968" cy="55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2705" y="9746352"/>
            <a:ext cx="3230091" cy="457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856" y="157839"/>
            <a:ext cx="13766595" cy="4573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793" y="521603"/>
            <a:ext cx="3504672" cy="15237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911" y="1835863"/>
            <a:ext cx="8147575" cy="60976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14044" y="1811392"/>
            <a:ext cx="7985454" cy="7995264"/>
            <a:chOff x="9414044" y="1811392"/>
            <a:chExt cx="7985454" cy="79952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4044" y="1811392"/>
              <a:ext cx="7985454" cy="7995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889" y="673984"/>
            <a:ext cx="4860831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96370"/>
            <a:ext cx="7913172" cy="10092974"/>
            <a:chOff x="9142857" y="96370"/>
            <a:chExt cx="7913172" cy="100929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96370"/>
              <a:ext cx="7913172" cy="1009297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006" y="2121577"/>
            <a:ext cx="7335467" cy="3811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72" y="743963"/>
            <a:ext cx="11424622" cy="9133588"/>
            <a:chOff x="3080272" y="743963"/>
            <a:chExt cx="11424622" cy="9133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72" y="743963"/>
              <a:ext cx="11424622" cy="9133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31</ep:Words>
  <ep:PresentationFormat>On-screen Show (4:3)</ep:PresentationFormat>
  <ep:Paragraphs>14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2021-12-25T19:29:41.000</dcterms:created>
  <dc:creator>officegen</dc:creator>
  <cp:lastModifiedBy>Lenovo</cp:lastModifiedBy>
  <dcterms:modified xsi:type="dcterms:W3CDTF">2021-12-25T10:32:03.768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